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506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8C7BE5-77A8-4D3A-957A-3B104D480F1A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18757-E03B-47B5-B120-6F5DB1A00E3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54CBAB-1555-420B-8FB3-8C6ADE0759BA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EFFE08-60B7-47A7-AA58-EBCB064BD91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84D1-8D98-433E-8E7F-5793E183D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1309-23A4-40AA-877C-E0413FD2A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A403F-7D91-4AC9-A223-36FEB79F5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ADBD-BBF7-4468-9E36-74E77F4ED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A92A-F876-4B30-A492-FA6C3292F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C21F-BA6F-47F5-8B84-84D14810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39F0-DCE8-45FF-9153-4F0092123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2CF44F4-31B4-4D96-A83B-F91079D1D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3B5ED-1B17-41B7-A65A-B27FBD973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67" name="Group 55"/>
          <p:cNvGraphicFramePr>
            <a:graphicFrameLocks noGrp="1"/>
          </p:cNvGraphicFramePr>
          <p:nvPr/>
        </p:nvGraphicFramePr>
        <p:xfrm>
          <a:off x="458788" y="5668963"/>
          <a:ext cx="5940425" cy="294036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PANDĖLIO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 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0,1654Ha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0,02Km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1293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66992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56" descr="C:\Documents and Settings\Darbuotojas\Desktop\New Folder\doc.0003-page-002.jpg"/>
          <p:cNvPicPr>
            <a:picLocks noChangeAspect="1" noChangeArrowheads="1"/>
          </p:cNvPicPr>
          <p:nvPr/>
        </p:nvPicPr>
        <p:blipFill>
          <a:blip r:embed="rId3" cstate="print"/>
          <a:srcRect l="45454" t="34299" r="20203" b="15681"/>
          <a:stretch>
            <a:fillRect/>
          </a:stretch>
        </p:blipFill>
        <p:spPr bwMode="auto">
          <a:xfrm>
            <a:off x="684213" y="3378200"/>
            <a:ext cx="20097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42"/>
          <p:cNvPicPr>
            <a:picLocks noChangeAspect="1" noChangeArrowheads="1"/>
          </p:cNvPicPr>
          <p:nvPr/>
        </p:nvPicPr>
        <p:blipFill>
          <a:blip r:embed="rId4" cstate="print"/>
          <a:srcRect l="1973" t="21443" r="71938" b="11101"/>
          <a:stretch>
            <a:fillRect/>
          </a:stretch>
        </p:blipFill>
        <p:spPr bwMode="auto">
          <a:xfrm>
            <a:off x="3789363" y="3422650"/>
            <a:ext cx="216058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954088" y="4052888"/>
            <a:ext cx="404812" cy="6746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58900" y="4052888"/>
            <a:ext cx="1079500" cy="6302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4088" y="4727575"/>
            <a:ext cx="314325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68413" y="4727575"/>
            <a:ext cx="1169987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8400" y="4683125"/>
            <a:ext cx="0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689475" y="4503738"/>
            <a:ext cx="360363" cy="88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598988" y="4548188"/>
            <a:ext cx="90487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98988" y="4322763"/>
            <a:ext cx="179387" cy="2254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78375" y="4322763"/>
            <a:ext cx="271463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tačiakampis 19"/>
          <p:cNvSpPr/>
          <p:nvPr/>
        </p:nvSpPr>
        <p:spPr>
          <a:xfrm>
            <a:off x="361950" y="2241551"/>
            <a:ext cx="591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80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164</cp:revision>
  <dcterms:created xsi:type="dcterms:W3CDTF">2006-08-16T00:00:00Z</dcterms:created>
  <dcterms:modified xsi:type="dcterms:W3CDTF">2015-06-15T11:07:58Z</dcterms:modified>
</cp:coreProperties>
</file>